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1"/>
  </p:sldMasterIdLst>
  <p:notesMasterIdLst>
    <p:notesMasterId r:id="rId3"/>
  </p:notesMasterIdLst>
  <p:sldIdLst>
    <p:sldId id="258" r:id="rId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84"/>
    <p:restoredTop sz="94674"/>
  </p:normalViewPr>
  <p:slideViewPr>
    <p:cSldViewPr>
      <p:cViewPr varScale="1">
        <p:scale>
          <a:sx n="99" d="100"/>
          <a:sy n="99" d="100"/>
        </p:scale>
        <p:origin x="184" y="7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F6CBF2-BEAE-4EF5-97BA-75E10AC80A2E}" type="datetimeFigureOut">
              <a:rPr kumimoji="1" lang="ja-JP" altLang="en-US" smtClean="0"/>
              <a:t>2018/4/16</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AD8432-6442-4F83-AC5F-953598E0BDA6}" type="slidenum">
              <a:rPr kumimoji="1" lang="ja-JP" altLang="en-US" smtClean="0"/>
              <a:t>‹#›</a:t>
            </a:fld>
            <a:endParaRPr kumimoji="1" lang="ja-JP" altLang="en-US"/>
          </a:p>
        </p:txBody>
      </p:sp>
    </p:spTree>
    <p:extLst>
      <p:ext uri="{BB962C8B-B14F-4D97-AF65-F5344CB8AC3E}">
        <p14:creationId xmlns:p14="http://schemas.microsoft.com/office/powerpoint/2010/main" val="32164742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p:txBody>
          <a:bodyPr/>
          <a:lstStyle/>
          <a:p>
            <a:pPr>
              <a:defRPr/>
            </a:pPr>
            <a:fld id="{1B5C57BD-BA12-468E-944F-D4B0C6D7F547}" type="slidenum">
              <a:rPr lang="en-US" altLang="ja-JP">
                <a:solidFill>
                  <a:prstClr val="black"/>
                </a:solidFill>
              </a:rPr>
              <a:pPr>
                <a:defRPr/>
              </a:pPr>
              <a:t>1</a:t>
            </a:fld>
            <a:endParaRPr lang="en-US" altLang="ja-JP">
              <a:solidFill>
                <a:prstClr val="black"/>
              </a:solidFill>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ja-JP"/>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977E721-D584-42D8-853A-A7AB764F8F87}"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4172775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6A5F8CB-5979-4E23-8CD0-A3C0BFE93713}"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633348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F82A803-1A4A-420E-A226-5D1BC44804EF}"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296318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4630D60-60FB-4FB6-94A4-D26F2551E6FD}"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2028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9F77082-FA41-491B-88D1-A4E3C180E53F}"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11759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E4C22EB5-61CE-482F-BB0F-18FDE4A0D81E}"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258753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C6594A4-3F27-4409-964B-039D57BEB936}"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4269157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0738562-BB41-4174-91C7-D3A051794CD3}"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87189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AC54863-2D03-4E9C-AA2C-45A574F84DFF}"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368999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A72FD39-C985-40E4-804F-0C0391D904CA}"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13331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685800" y="609600"/>
            <a:ext cx="5676900" cy="5486400"/>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7B95EB0-871B-4A0A-A2BC-D9F549E24CCF}"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560958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18185E"/>
            </a:gs>
            <a:gs pos="100000">
              <a:schemeClr val="accent2"/>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ja-JP"/>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ea typeface="ＭＳ Ｐゴシック" charset="-128"/>
              </a:defRPr>
            </a:lvl1pPr>
          </a:lstStyle>
          <a:p>
            <a:pPr fontAlgn="base">
              <a:spcBef>
                <a:spcPct val="0"/>
              </a:spcBef>
              <a:spcAft>
                <a:spcPct val="0"/>
              </a:spcAft>
              <a:defRPr/>
            </a:pPr>
            <a:endParaRPr lang="en-US" altLang="ja-JP">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ea typeface="ＭＳ Ｐゴシック" charset="-128"/>
              </a:defRPr>
            </a:lvl1pPr>
          </a:lstStyle>
          <a:p>
            <a:pPr fontAlgn="base">
              <a:spcBef>
                <a:spcPct val="0"/>
              </a:spcBef>
              <a:spcAft>
                <a:spcPct val="0"/>
              </a:spcAft>
              <a:defRPr/>
            </a:pPr>
            <a:endParaRPr lang="en-US" altLang="ja-JP">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ea typeface="ＭＳ Ｐゴシック" charset="-128"/>
              </a:defRPr>
            </a:lvl1pPr>
          </a:lstStyle>
          <a:p>
            <a:pPr fontAlgn="base">
              <a:spcBef>
                <a:spcPct val="0"/>
              </a:spcBef>
              <a:spcAft>
                <a:spcPct val="0"/>
              </a:spcAft>
              <a:defRPr/>
            </a:pPr>
            <a:fld id="{4681614D-9232-46CD-9CA4-13C271C16FE4}" type="slidenum">
              <a:rPr lang="en-US" altLang="ja-JP">
                <a:solidFill>
                  <a:srgbClr val="000000"/>
                </a:solidFill>
              </a:rPr>
              <a:pPr fontAlgn="base">
                <a:spcBef>
                  <a:spcPct val="0"/>
                </a:spcBef>
                <a:spcAft>
                  <a:spcPct val="0"/>
                </a:spcAft>
                <a:defRPr/>
              </a:pPr>
              <a:t>‹#›</a:t>
            </a:fld>
            <a:endParaRPr lang="en-US" altLang="ja-JP">
              <a:solidFill>
                <a:srgbClr val="000000"/>
              </a:solidFill>
            </a:endParaRPr>
          </a:p>
        </p:txBody>
      </p:sp>
    </p:spTree>
    <p:extLst>
      <p:ext uri="{BB962C8B-B14F-4D97-AF65-F5344CB8AC3E}">
        <p14:creationId xmlns:p14="http://schemas.microsoft.com/office/powerpoint/2010/main" val="348343452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95325" y="417518"/>
            <a:ext cx="7772400" cy="1613991"/>
          </a:xfrm>
          <a:solidFill>
            <a:schemeClr val="bg1"/>
          </a:solidFill>
          <a:ln>
            <a:solidFill>
              <a:schemeClr val="tx1"/>
            </a:solidFill>
            <a:miter lim="800000"/>
            <a:headEnd/>
            <a:tailEnd/>
          </a:ln>
        </p:spPr>
        <p:txBody>
          <a:bodyPr/>
          <a:lstStyle/>
          <a:p>
            <a:pPr eaLnBrk="1" hangingPunct="1"/>
            <a:r>
              <a:rPr lang="ja-JP" altLang="en-US" b="1" dirty="0">
                <a:solidFill>
                  <a:schemeClr val="tx1"/>
                </a:solidFill>
                <a:latin typeface="Arial" charset="0"/>
                <a:ea typeface="ＭＳ Ｐゴシック" charset="-128"/>
              </a:rPr>
              <a:t>日本</a:t>
            </a:r>
            <a:r>
              <a:rPr lang="ja-JP" altLang="en-US" b="1">
                <a:solidFill>
                  <a:schemeClr val="tx1"/>
                </a:solidFill>
                <a:latin typeface="Arial" charset="0"/>
                <a:ea typeface="ＭＳ Ｐゴシック" charset="-128"/>
              </a:rPr>
              <a:t>小児科学会埼玉地方会</a:t>
            </a:r>
            <a:br>
              <a:rPr lang="en-US" altLang="ja-JP" b="1" dirty="0">
                <a:solidFill>
                  <a:schemeClr val="tx1"/>
                </a:solidFill>
                <a:latin typeface="Arial" charset="0"/>
                <a:ea typeface="ＭＳ Ｐゴシック" charset="-128"/>
              </a:rPr>
            </a:br>
            <a:r>
              <a:rPr lang="ja-JP" altLang="en-US" b="1">
                <a:solidFill>
                  <a:schemeClr val="tx1"/>
                </a:solidFill>
                <a:latin typeface="Arial" charset="0"/>
                <a:ea typeface="ＭＳ Ｐゴシック" charset="-128"/>
              </a:rPr>
              <a:t>ＣＯＩ 開示</a:t>
            </a:r>
            <a:endParaRPr lang="en-US" altLang="ja-JP" sz="2000" b="1" dirty="0">
              <a:solidFill>
                <a:schemeClr val="tx1"/>
              </a:solidFill>
              <a:latin typeface="ＭＳ Ｐゴシック" charset="-128"/>
              <a:ea typeface="ＭＳ Ｐゴシック" charset="-128"/>
            </a:endParaRPr>
          </a:p>
        </p:txBody>
      </p:sp>
      <p:sp>
        <p:nvSpPr>
          <p:cNvPr id="3077" name="Text Box 9"/>
          <p:cNvSpPr txBox="1">
            <a:spLocks noChangeArrowheads="1"/>
          </p:cNvSpPr>
          <p:nvPr/>
        </p:nvSpPr>
        <p:spPr bwMode="auto">
          <a:xfrm>
            <a:off x="553244" y="2380878"/>
            <a:ext cx="8056562"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fontAlgn="base" hangingPunct="1">
              <a:spcBef>
                <a:spcPct val="0"/>
              </a:spcBef>
              <a:spcAft>
                <a:spcPct val="0"/>
              </a:spcAft>
              <a:buFontTx/>
              <a:buNone/>
            </a:pPr>
            <a:r>
              <a:rPr lang="ja-JP" altLang="en-US" sz="2000" b="1">
                <a:latin typeface="Meiryo UI" panose="020B0604030504040204" pitchFamily="34" charset="-128"/>
                <a:ea typeface="Meiryo UI" panose="020B0604030504040204" pitchFamily="34" charset="-128"/>
              </a:rPr>
              <a:t>日本小児科学会の定める利益相反に関する開示事項に則り開示します。</a:t>
            </a:r>
          </a:p>
        </p:txBody>
      </p:sp>
      <p:sp>
        <p:nvSpPr>
          <p:cNvPr id="3079" name="正方形/長方形 1"/>
          <p:cNvSpPr>
            <a:spLocks noChangeArrowheads="1"/>
          </p:cNvSpPr>
          <p:nvPr/>
        </p:nvSpPr>
        <p:spPr bwMode="auto">
          <a:xfrm>
            <a:off x="1496695" y="2965008"/>
            <a:ext cx="6552728"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fontAlgn="base" hangingPunct="1">
              <a:spcBef>
                <a:spcPct val="0"/>
              </a:spcBef>
              <a:spcAft>
                <a:spcPct val="0"/>
              </a:spcAft>
              <a:buFontTx/>
              <a:buNone/>
            </a:pPr>
            <a:r>
              <a:rPr lang="ja-JP" altLang="en-US" sz="2400" dirty="0">
                <a:latin typeface="Meiryo UI" panose="020B0604030504040204" pitchFamily="34" charset="-128"/>
                <a:ea typeface="Meiryo UI" panose="020B0604030504040204" pitchFamily="34" charset="-128"/>
              </a:rPr>
              <a:t>産学連携活動に係る受け入れ：　・・製薬</a:t>
            </a:r>
          </a:p>
          <a:p>
            <a:pPr eaLnBrk="1" fontAlgn="base" hangingPunct="1">
              <a:spcBef>
                <a:spcPct val="0"/>
              </a:spcBef>
              <a:spcAft>
                <a:spcPct val="0"/>
              </a:spcAft>
              <a:buFontTx/>
              <a:buNone/>
            </a:pPr>
            <a:r>
              <a:rPr lang="ja-JP" altLang="en-US" sz="2400" dirty="0">
                <a:latin typeface="Meiryo UI" panose="020B0604030504040204" pitchFamily="34" charset="-128"/>
                <a:ea typeface="Meiryo UI" panose="020B0604030504040204" pitchFamily="34" charset="-128"/>
              </a:rPr>
              <a:t>コンサルタント・指導料： ・・株式会社</a:t>
            </a:r>
            <a:endParaRPr lang="en-US" altLang="ja-JP" sz="2400" dirty="0">
              <a:latin typeface="Meiryo UI" panose="020B0604030504040204" pitchFamily="34" charset="-128"/>
              <a:ea typeface="Meiryo UI" panose="020B0604030504040204" pitchFamily="34" charset="-128"/>
            </a:endParaRPr>
          </a:p>
          <a:p>
            <a:pPr eaLnBrk="1" fontAlgn="base" hangingPunct="1">
              <a:spcBef>
                <a:spcPct val="0"/>
              </a:spcBef>
              <a:spcAft>
                <a:spcPct val="0"/>
              </a:spcAft>
              <a:buFontTx/>
              <a:buNone/>
            </a:pPr>
            <a:r>
              <a:rPr lang="ja-JP" altLang="en-US" sz="2400" dirty="0">
                <a:latin typeface="Meiryo UI" panose="020B0604030504040204" pitchFamily="34" charset="-128"/>
                <a:ea typeface="Meiryo UI" panose="020B0604030504040204" pitchFamily="34" charset="-128"/>
              </a:rPr>
              <a:t>講演料：　・・製薬　　　　</a:t>
            </a:r>
          </a:p>
          <a:p>
            <a:pPr eaLnBrk="1" fontAlgn="base" hangingPunct="1">
              <a:spcBef>
                <a:spcPct val="0"/>
              </a:spcBef>
              <a:spcAft>
                <a:spcPct val="0"/>
              </a:spcAft>
              <a:buFontTx/>
              <a:buNone/>
            </a:pPr>
            <a:r>
              <a:rPr lang="ja-JP" altLang="en-US" sz="2400" dirty="0">
                <a:latin typeface="Meiryo UI" panose="020B0604030504040204" pitchFamily="34" charset="-128"/>
                <a:ea typeface="Meiryo UI" panose="020B0604030504040204" pitchFamily="34" charset="-128"/>
              </a:rPr>
              <a:t>原稿料：　・・製薬</a:t>
            </a:r>
            <a:endParaRPr lang="en-US" altLang="ja-JP" sz="2400" dirty="0">
              <a:latin typeface="Meiryo UI" panose="020B0604030504040204" pitchFamily="34" charset="-128"/>
              <a:ea typeface="Meiryo UI" panose="020B0604030504040204" pitchFamily="34" charset="-128"/>
            </a:endParaRPr>
          </a:p>
          <a:p>
            <a:pPr eaLnBrk="1" fontAlgn="base" hangingPunct="1">
              <a:spcBef>
                <a:spcPct val="0"/>
              </a:spcBef>
              <a:spcAft>
                <a:spcPct val="0"/>
              </a:spcAft>
              <a:buFontTx/>
              <a:buNone/>
            </a:pPr>
            <a:r>
              <a:rPr lang="ja-JP" altLang="en-US" sz="2400" dirty="0">
                <a:latin typeface="Meiryo UI" panose="020B0604030504040204" pitchFamily="34" charset="-128"/>
                <a:ea typeface="Meiryo UI" panose="020B0604030504040204" pitchFamily="34" charset="-128"/>
              </a:rPr>
              <a:t>給与：・・製薬</a:t>
            </a:r>
            <a:endParaRPr lang="en-US" altLang="ja-JP" sz="2400" dirty="0">
              <a:latin typeface="Meiryo UI" panose="020B0604030504040204" pitchFamily="34" charset="-128"/>
              <a:ea typeface="Meiryo UI" panose="020B0604030504040204" pitchFamily="34" charset="-128"/>
            </a:endParaRPr>
          </a:p>
          <a:p>
            <a:pPr eaLnBrk="1" fontAlgn="base" hangingPunct="1">
              <a:spcBef>
                <a:spcPct val="0"/>
              </a:spcBef>
              <a:spcAft>
                <a:spcPct val="0"/>
              </a:spcAft>
              <a:buFontTx/>
              <a:buNone/>
            </a:pPr>
            <a:r>
              <a:rPr lang="ja-JP" altLang="en-US" sz="2400" dirty="0">
                <a:latin typeface="Meiryo UI" panose="020B0604030504040204" pitchFamily="34" charset="-128"/>
                <a:ea typeface="Meiryo UI" panose="020B0604030504040204" pitchFamily="34" charset="-128"/>
              </a:rPr>
              <a:t>株式保有・利益：　・・株式会社</a:t>
            </a:r>
          </a:p>
          <a:p>
            <a:pPr eaLnBrk="1" fontAlgn="base" hangingPunct="1">
              <a:spcBef>
                <a:spcPct val="0"/>
              </a:spcBef>
              <a:spcAft>
                <a:spcPct val="0"/>
              </a:spcAft>
              <a:buFontTx/>
              <a:buNone/>
            </a:pPr>
            <a:r>
              <a:rPr lang="ja-JP" altLang="en-US" sz="2400" dirty="0">
                <a:latin typeface="Meiryo UI" panose="020B0604030504040204" pitchFamily="34" charset="-128"/>
                <a:ea typeface="Meiryo UI" panose="020B0604030504040204" pitchFamily="34" charset="-128"/>
              </a:rPr>
              <a:t>役員報酬：　・・株式会社</a:t>
            </a:r>
            <a:endParaRPr lang="en-US" altLang="ja-JP" sz="2400" dirty="0">
              <a:latin typeface="Meiryo UI" panose="020B0604030504040204" pitchFamily="34" charset="-128"/>
              <a:ea typeface="Meiryo UI" panose="020B0604030504040204" pitchFamily="34" charset="-128"/>
            </a:endParaRPr>
          </a:p>
          <a:p>
            <a:pPr eaLnBrk="1" fontAlgn="base" hangingPunct="1">
              <a:spcBef>
                <a:spcPct val="0"/>
              </a:spcBef>
              <a:spcAft>
                <a:spcPct val="0"/>
              </a:spcAft>
              <a:buFontTx/>
              <a:buNone/>
            </a:pPr>
            <a:r>
              <a:rPr lang="ja-JP" altLang="en-US" sz="2400" dirty="0">
                <a:latin typeface="Meiryo UI" panose="020B0604030504040204" pitchFamily="34" charset="-128"/>
                <a:ea typeface="Meiryo UI" panose="020B0604030504040204" pitchFamily="34" charset="-128"/>
              </a:rPr>
              <a:t>特許使用料：　・・製薬</a:t>
            </a:r>
            <a:endParaRPr lang="en-US" altLang="ja-JP" sz="2400" dirty="0">
              <a:latin typeface="Meiryo UI" panose="020B0604030504040204" pitchFamily="34" charset="-128"/>
              <a:ea typeface="Meiryo UI" panose="020B0604030504040204" pitchFamily="34" charset="-128"/>
            </a:endParaRPr>
          </a:p>
          <a:p>
            <a:pPr eaLnBrk="1" fontAlgn="base" hangingPunct="1">
              <a:spcBef>
                <a:spcPct val="0"/>
              </a:spcBef>
              <a:spcAft>
                <a:spcPct val="0"/>
              </a:spcAft>
              <a:buFontTx/>
              <a:buNone/>
            </a:pPr>
            <a:r>
              <a:rPr lang="ja-JP" altLang="en-US" sz="2400" dirty="0">
                <a:latin typeface="Meiryo UI" panose="020B0604030504040204" pitchFamily="34" charset="-128"/>
                <a:ea typeface="Meiryo UI" panose="020B0604030504040204" pitchFamily="34" charset="-128"/>
              </a:rPr>
              <a:t>一親等の親族勤務：・・製薬</a:t>
            </a:r>
            <a:endParaRPr lang="en-US" altLang="ja-JP" sz="2400" dirty="0">
              <a:latin typeface="Meiryo UI" panose="020B0604030504040204" pitchFamily="34" charset="-128"/>
              <a:ea typeface="Meiryo UI" panose="020B0604030504040204" pitchFamily="34" charset="-128"/>
            </a:endParaRPr>
          </a:p>
        </p:txBody>
      </p:sp>
      <p:sp>
        <p:nvSpPr>
          <p:cNvPr id="5" name="テキスト ボックス 1">
            <a:extLst>
              <a:ext uri="{FF2B5EF4-FFF2-40B4-BE49-F238E27FC236}">
                <a16:creationId xmlns:a16="http://schemas.microsoft.com/office/drawing/2014/main" id="{0F91A0DA-5846-1948-B623-0E950792F7D8}"/>
              </a:ext>
            </a:extLst>
          </p:cNvPr>
          <p:cNvSpPr txBox="1">
            <a:spLocks noChangeArrowheads="1"/>
          </p:cNvSpPr>
          <p:nvPr/>
        </p:nvSpPr>
        <p:spPr bwMode="auto">
          <a:xfrm>
            <a:off x="1907704" y="6396335"/>
            <a:ext cx="71024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fontAlgn="base" hangingPunct="1">
              <a:spcBef>
                <a:spcPct val="0"/>
              </a:spcBef>
              <a:spcAft>
                <a:spcPct val="0"/>
              </a:spcAft>
              <a:buFontTx/>
              <a:buNone/>
            </a:pPr>
            <a:r>
              <a:rPr lang="en-US" altLang="ja-JP" sz="2400" b="1" dirty="0">
                <a:solidFill>
                  <a:srgbClr val="FF0000"/>
                </a:solidFill>
                <a:latin typeface="Meiryo UI" panose="020B0604030504040204" pitchFamily="34" charset="-128"/>
                <a:ea typeface="Meiryo UI" panose="020B0604030504040204" pitchFamily="34" charset="-128"/>
              </a:rPr>
              <a:t>※</a:t>
            </a:r>
            <a:r>
              <a:rPr lang="ja-JP" altLang="en-US" sz="2400" b="1" dirty="0">
                <a:solidFill>
                  <a:srgbClr val="FF0000"/>
                </a:solidFill>
                <a:latin typeface="Meiryo UI" panose="020B0604030504040204" pitchFamily="34" charset="-128"/>
                <a:ea typeface="Meiryo UI" panose="020B0604030504040204" pitchFamily="34" charset="-128"/>
              </a:rPr>
              <a:t>開示すべき内容のある項目のみ記載ください</a:t>
            </a:r>
          </a:p>
        </p:txBody>
      </p:sp>
    </p:spTree>
    <p:extLst>
      <p:ext uri="{BB962C8B-B14F-4D97-AF65-F5344CB8AC3E}">
        <p14:creationId xmlns:p14="http://schemas.microsoft.com/office/powerpoint/2010/main" val="1307403471"/>
      </p:ext>
    </p:extLst>
  </p:cSld>
  <p:clrMapOvr>
    <a:masterClrMapping/>
  </p:clrMapOvr>
</p:sld>
</file>

<file path=ppt/theme/theme1.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40</Words>
  <Application>Microsoft Macintosh PowerPoint</Application>
  <PresentationFormat>画面に合わせる (4:3)</PresentationFormat>
  <Paragraphs>13</Paragraphs>
  <Slides>1</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Meiryo UI</vt:lpstr>
      <vt:lpstr>ＭＳ Ｐゴシック</vt:lpstr>
      <vt:lpstr>Arial</vt:lpstr>
      <vt:lpstr>Calibri</vt:lpstr>
      <vt:lpstr>Times New Roman</vt:lpstr>
      <vt:lpstr>1_Default Design</vt:lpstr>
      <vt:lpstr>日本小児科学会埼玉地方会 ＣＯＩ 開示</vt:lpstr>
    </vt:vector>
  </TitlesOfParts>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2016-09-23T01:05:56Z</dcterms:created>
  <dcterms:modified xsi:type="dcterms:W3CDTF">2018-04-16T07:28:32Z</dcterms:modified>
</cp:coreProperties>
</file>